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4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92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79C2-8578-4B42-807B-9AD77C7E3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BD4EA-06C1-2246-BC36-E17823398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6A88B-463B-224F-90A8-DEB5ED57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BE60B-BF34-8E4C-B5E0-53E3B86A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22B5-815D-CA42-AA15-2C368FC3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5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5562-77D2-2943-A8B7-39F47AAB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AEF03-4373-7049-A8EB-986DDF0F8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6619C-F6A6-B244-B36A-4973D304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A3900-EEF2-5E4E-90CA-A3347B10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183F6-B835-3A4D-8C7B-8F698928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7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43E41-D685-7E4D-BC0A-528992A255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96FAC-0137-5747-BE45-A63E125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B0271-A7EC-7A4A-8EC4-253B7905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785C5-3D93-7E4F-A167-E18FE8BF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5B75-C809-8041-AE86-AE65EEFE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0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18DF-6AE4-D249-8808-60B6D996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73EA8-74BC-7B4E-96CF-7759F613F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CFA35-855A-1D45-B49C-0C5D69D0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5E01-7739-0A4F-A226-93D9935D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1391-B36F-DC48-A198-2ED820F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3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0844-84E9-6A4C-8383-F532C13C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41F10-E36D-7F46-AB2C-CE87F868E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FCF1A-8A5E-DF46-B18D-D95B6299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F872-E252-F34C-8298-06548CD1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75E4-E2F5-2E43-8A20-BD435C4E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26B7-A174-114B-AAC4-07C338A2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9BC1-362C-5642-BA10-26C5760A2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67B78-A687-AC42-AB23-E1F17C649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720A6-5747-3A4C-9B48-6B0FE556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FE00A-A8EA-7047-8D5F-C3A3372B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B3125-8432-0D44-BB23-346537DC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2DCE-8D96-E448-8321-24C77A94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7638-6EDD-3D44-8804-98F3AF719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5BAF5-2753-754A-8E8E-DB57F7B09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5E53E-A9EB-5147-A46A-7DD1F4DE6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9D682-0ACE-CF4D-9A26-8B283E88B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8AA51-09E4-EA41-B2CE-F3B21C12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10768-B63A-234F-B2E5-20D076DF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5C5C-C0BB-A647-B1E4-AC9B5759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2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79F8-397A-714F-8C61-3DA5F0B4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18D34-7FDB-C340-982F-AC2E2CF4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C274A-46C5-1D41-8877-9F08D8C7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4AE91-F169-3F48-B94E-27287C09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0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0E21A-B898-EF4B-9FB7-3C78C683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AB28F-97C1-8C46-AA8A-3D96F846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40C61-E896-CC4C-B993-24D12F28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2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BE31-A140-6249-8C66-A432E5C7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9DD6-257F-2745-8DA6-27A5237E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94CC1-A358-D243-A68F-6CA23DA20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6AFA2-88BB-8347-8DE9-2364A904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3796F-7A5B-6846-9DC0-6C7F95A0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BE6E6-AA50-D940-BBC8-ABA6650B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B243-504A-CC41-9C20-736466E1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84861-FC83-6E4E-9A3E-60FB00DCC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BEA5-606F-F44B-A895-AABDA25E8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74943-0537-774C-BEDB-1D76AF3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8BC7B-28A9-B242-A60B-3C9CD4C9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9576B-F2E2-C74A-9CAF-0DA0CBC6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075A4-C13E-9541-A993-7C9ED2AA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ACB77-E63C-6F43-B6F7-78565E19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37DC2-BF10-C547-B4BD-57A30AED3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0E9E-6342-4E44-98F6-2BA52747256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D5136-3E63-3C4A-BA46-B66671A61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CCA63-0294-2748-B2B0-B627636CA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2A8A-7CB4-304A-9A00-06DDFC3345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916B0-DFF5-2F45-8214-2E694DFC7A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667813" y="6377322"/>
            <a:ext cx="249798" cy="2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3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7A622A4-B1A9-3E4D-BE17-7FFE663D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544" y="1779342"/>
            <a:ext cx="1363638" cy="1176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693F9-0F6E-844C-A6B9-E6A1C72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72" y="3460851"/>
            <a:ext cx="1443439" cy="1465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B08180-9361-8740-80C2-3C3DC01AD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822" y="5124809"/>
            <a:ext cx="5025618" cy="14421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560890-521A-9B42-94E9-95951304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357" y="1458464"/>
            <a:ext cx="4291183" cy="18147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45FE76-38ED-1C42-B3EE-636C78B13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478" y="2895010"/>
            <a:ext cx="3171522" cy="19101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2A7887-59AA-BD4C-A9A5-DC8F5E7DF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613" y="1007249"/>
            <a:ext cx="1767211" cy="19101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94860B-C8B7-1C4D-8036-B4DEA0A6B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191" y="3312930"/>
            <a:ext cx="4441613" cy="16477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BB296E-778A-AF42-B578-932D7343D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613" y="5142289"/>
            <a:ext cx="1758937" cy="1281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A18A22-062E-8D41-9594-5B8E39163C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2390">
            <a:off x="4057550" y="438975"/>
            <a:ext cx="3533167" cy="1329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FEA32CF-C16C-E047-8E40-59DBE38EB7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1624" y="3244529"/>
            <a:ext cx="6096000" cy="475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227269-17EF-4940-93CE-C94E211CB5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520478" y="4973182"/>
            <a:ext cx="9138572" cy="559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63DD80B-C013-1144-9603-2132E83B34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447" y="167650"/>
            <a:ext cx="1686560" cy="3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74D1DFA-F266-284C-A77A-D049C0D78401}"/>
              </a:ext>
            </a:extLst>
          </p:cNvPr>
          <p:cNvGrpSpPr/>
          <p:nvPr/>
        </p:nvGrpSpPr>
        <p:grpSpPr>
          <a:xfrm>
            <a:off x="5177527" y="3967422"/>
            <a:ext cx="1699076" cy="1217999"/>
            <a:chOff x="6730830" y="1348056"/>
            <a:chExt cx="1699076" cy="121799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F084FF8-DCB5-8A46-AB0D-770F9E66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7042">
              <a:off x="6730830" y="1378605"/>
              <a:ext cx="1657350" cy="1187450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FE696C3-5210-1E49-AF81-4C249D61ABBB}"/>
                </a:ext>
              </a:extLst>
            </p:cNvPr>
            <p:cNvSpPr/>
            <p:nvPr/>
          </p:nvSpPr>
          <p:spPr>
            <a:xfrm rot="21010770">
              <a:off x="6999121" y="1348056"/>
              <a:ext cx="1223780" cy="351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C096EB-0679-3F4A-ABCA-6795CDB67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6919" y="1545917"/>
              <a:ext cx="882987" cy="37388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51F4DD5-1FCD-344E-B495-E943B0B6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6092" y="1561291"/>
              <a:ext cx="637794" cy="219929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D63DD80B-C013-1144-9603-2132E83B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47" y="167650"/>
            <a:ext cx="1686560" cy="35715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691F2CE-B48A-E74F-8CD4-8C0E7223B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8534">
            <a:off x="1880547" y="197527"/>
            <a:ext cx="2483871" cy="11161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89B3B5E-950D-B741-A146-A8E65B18A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625" y="348268"/>
            <a:ext cx="3469026" cy="12786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834FA50-DFAE-904B-B691-815970591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187" y="1479303"/>
            <a:ext cx="1747508" cy="10834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0ADA6A0-E554-C24E-8E66-48C46716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6720">
            <a:off x="5247163" y="5106209"/>
            <a:ext cx="1858864" cy="142381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1ECAE70-9ADA-3846-81CF-BB92A8203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7207" y="3710511"/>
            <a:ext cx="2809895" cy="30382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7A543B5-267E-A846-8E53-C7C6B5C9E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22574">
            <a:off x="5152042" y="2457124"/>
            <a:ext cx="2004486" cy="162698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F944709-653C-9C45-AFA9-0A442288EF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3446" y="2594859"/>
            <a:ext cx="2783274" cy="361986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17CED43-891F-9144-8B04-98BCB8FB5B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6484" y="228296"/>
            <a:ext cx="3019298" cy="86265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20EE74F-4976-B44A-AE71-D88EB1E7C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38008">
            <a:off x="2678711" y="1400191"/>
            <a:ext cx="1870649" cy="126646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4F28DE7-475D-5249-81D5-D0DB3540E7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99" y="3208652"/>
            <a:ext cx="823268" cy="1134424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ADF4E33-D2BF-5D42-9E3C-979707F5A2C4}"/>
              </a:ext>
            </a:extLst>
          </p:cNvPr>
          <p:cNvGrpSpPr/>
          <p:nvPr/>
        </p:nvGrpSpPr>
        <p:grpSpPr>
          <a:xfrm rot="168387">
            <a:off x="7255619" y="1449203"/>
            <a:ext cx="2277545" cy="2463939"/>
            <a:chOff x="9660055" y="1871940"/>
            <a:chExt cx="2343084" cy="2534842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875F194-2A28-CD4F-8C3C-47E2FD6F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60055" y="1899271"/>
              <a:ext cx="2343084" cy="2507511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BAB9A4D-4502-8248-A2D4-2AD2917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27966" y="1871940"/>
              <a:ext cx="130175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823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Jessica</dc:creator>
  <cp:lastModifiedBy>Park, Jessica</cp:lastModifiedBy>
  <cp:revision>5</cp:revision>
  <dcterms:created xsi:type="dcterms:W3CDTF">2019-04-16T20:32:29Z</dcterms:created>
  <dcterms:modified xsi:type="dcterms:W3CDTF">2019-04-16T21:05:03Z</dcterms:modified>
</cp:coreProperties>
</file>